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149BB2-0473-4B14-B032-648D3A22E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0926" y="-11720"/>
            <a:ext cx="12522926" cy="6869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657" y="755779"/>
            <a:ext cx="10323517" cy="424849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ebas Neue Bold" panose="020B0606020202050201" pitchFamily="34" charset="0"/>
              </a:rPr>
              <a:t>Interactive Visualization and Analysis of Spectral Energy Distributions and Galaxy Environments in NED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1447" y="5043278"/>
            <a:ext cx="7197726" cy="14054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By Edward Hernandez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67" t="23371" r="26105" b="24410"/>
          <a:stretch/>
        </p:blipFill>
        <p:spPr>
          <a:xfrm>
            <a:off x="4501932" y="5411810"/>
            <a:ext cx="1462873" cy="1205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34" y="5580328"/>
            <a:ext cx="1646373" cy="868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22" t="21871" r="8711" b="18669"/>
          <a:stretch/>
        </p:blipFill>
        <p:spPr>
          <a:xfrm>
            <a:off x="7686265" y="5790965"/>
            <a:ext cx="2373331" cy="699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793" y="5712961"/>
            <a:ext cx="1866470" cy="825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210" y="5746011"/>
            <a:ext cx="2311053" cy="10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9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9ECFED-CA48-40E6-A11C-ED4869A2EDAA}"/>
              </a:ext>
            </a:extLst>
          </p:cNvPr>
          <p:cNvSpPr txBox="1"/>
          <p:nvPr/>
        </p:nvSpPr>
        <p:spPr>
          <a:xfrm>
            <a:off x="578497" y="513183"/>
            <a:ext cx="2789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Objective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45D1C-0361-493C-BD9A-D1871F38E464}"/>
              </a:ext>
            </a:extLst>
          </p:cNvPr>
          <p:cNvSpPr txBox="1"/>
          <p:nvPr/>
        </p:nvSpPr>
        <p:spPr>
          <a:xfrm>
            <a:off x="578497" y="1436513"/>
            <a:ext cx="107022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develop an interactive data visualization for the purpose of studying galaxy SEDs and Galaxy Environments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Replace the static graphics currently on NASA/IPAC Extragalactic Database (NED)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28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EFA9B-208C-41E3-BC4C-DB4F557C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432"/>
            <a:ext cx="6467523" cy="4662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C8C2C7-C6E6-4D02-8217-952BBA03F69F}"/>
              </a:ext>
            </a:extLst>
          </p:cNvPr>
          <p:cNvSpPr txBox="1"/>
          <p:nvPr/>
        </p:nvSpPr>
        <p:spPr>
          <a:xfrm>
            <a:off x="6868476" y="1738383"/>
            <a:ext cx="50840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bas Neue Bold" panose="020B0606020202050201" pitchFamily="34" charset="0"/>
              </a:rPr>
              <a:t>- Information not in the same viewpoint</a:t>
            </a:r>
          </a:p>
          <a:p>
            <a:r>
              <a:rPr lang="en-US" sz="2800" dirty="0">
                <a:solidFill>
                  <a:schemeClr val="bg1"/>
                </a:solidFill>
                <a:latin typeface="Bebas Neue Bold" panose="020B0606020202050201" pitchFamily="34" charset="0"/>
              </a:rPr>
              <a:t>- Can not identify point easily </a:t>
            </a:r>
          </a:p>
          <a:p>
            <a:r>
              <a:rPr lang="en-US" sz="2800" dirty="0">
                <a:solidFill>
                  <a:schemeClr val="bg1"/>
                </a:solidFill>
                <a:latin typeface="Bebas Neue Bold" panose="020B0606020202050201" pitchFamily="34" charset="0"/>
              </a:rPr>
              <a:t>- Visualizing spectral lines is not ideal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DA89A-D6EB-4C23-8743-429FD6AED645}"/>
              </a:ext>
            </a:extLst>
          </p:cNvPr>
          <p:cNvSpPr txBox="1"/>
          <p:nvPr/>
        </p:nvSpPr>
        <p:spPr>
          <a:xfrm>
            <a:off x="6868476" y="776020"/>
            <a:ext cx="3864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  <a:latin typeface="Bebas Neue Bold" panose="020B0606020202050201" pitchFamily="34" charset="0"/>
              </a:rPr>
              <a:t>Current Issues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69B54-0B26-4C7A-AC35-D19619C46574}"/>
              </a:ext>
            </a:extLst>
          </p:cNvPr>
          <p:cNvSpPr txBox="1"/>
          <p:nvPr/>
        </p:nvSpPr>
        <p:spPr>
          <a:xfrm>
            <a:off x="-79753" y="692045"/>
            <a:ext cx="3313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Classic View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27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9ECFED-CA48-40E6-A11C-ED4869A2EDAA}"/>
              </a:ext>
            </a:extLst>
          </p:cNvPr>
          <p:cNvSpPr txBox="1"/>
          <p:nvPr/>
        </p:nvSpPr>
        <p:spPr>
          <a:xfrm>
            <a:off x="578497" y="513183"/>
            <a:ext cx="486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SED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45D1C-0361-493C-BD9A-D1871F38E464}"/>
              </a:ext>
            </a:extLst>
          </p:cNvPr>
          <p:cNvSpPr txBox="1"/>
          <p:nvPr/>
        </p:nvSpPr>
        <p:spPr>
          <a:xfrm>
            <a:off x="578497" y="1436513"/>
            <a:ext cx="107022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Filter photometric data 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Zoom and Pan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Change axis units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vary symbols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Compare the SEDs of two or more galaxies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Toggle Spectral Line Measurements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Identify data point information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ebas Neue Bold" panose="020B0606020202050201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6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9ECFED-CA48-40E6-A11C-ED4869A2EDAA}"/>
              </a:ext>
            </a:extLst>
          </p:cNvPr>
          <p:cNvSpPr txBox="1"/>
          <p:nvPr/>
        </p:nvSpPr>
        <p:spPr>
          <a:xfrm>
            <a:off x="3340357" y="1520489"/>
            <a:ext cx="48612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Bebas Neue Bold" panose="020B0606020202050201" pitchFamily="34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302649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C8C2C7-C6E6-4D02-8217-952BBA03F69F}"/>
              </a:ext>
            </a:extLst>
          </p:cNvPr>
          <p:cNvSpPr txBox="1"/>
          <p:nvPr/>
        </p:nvSpPr>
        <p:spPr>
          <a:xfrm>
            <a:off x="6456783" y="1846206"/>
            <a:ext cx="5449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- Static graphics</a:t>
            </a:r>
          </a:p>
          <a:p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- Can not identify point easily </a:t>
            </a:r>
          </a:p>
          <a:p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- 2D interpretation of 3D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DA89A-D6EB-4C23-8743-429FD6AED645}"/>
              </a:ext>
            </a:extLst>
          </p:cNvPr>
          <p:cNvSpPr txBox="1"/>
          <p:nvPr/>
        </p:nvSpPr>
        <p:spPr>
          <a:xfrm>
            <a:off x="6326154" y="886323"/>
            <a:ext cx="4255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  <a:latin typeface="Bebas Neue Bold" panose="020B0606020202050201" pitchFamily="34" charset="0"/>
              </a:rPr>
              <a:t>Current Issues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15CBF-DE14-4A9A-802D-48A81F2E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0" y="1763486"/>
            <a:ext cx="6022977" cy="4693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F0352-8E6A-4901-8E40-8FEBD7C05503}"/>
              </a:ext>
            </a:extLst>
          </p:cNvPr>
          <p:cNvSpPr txBox="1"/>
          <p:nvPr/>
        </p:nvSpPr>
        <p:spPr>
          <a:xfrm>
            <a:off x="-79753" y="692045"/>
            <a:ext cx="3313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Classic View</a:t>
            </a:r>
          </a:p>
          <a:p>
            <a:pPr marL="685800" indent="-685800" algn="ctr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8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9ECFED-CA48-40E6-A11C-ED4869A2EDAA}"/>
              </a:ext>
            </a:extLst>
          </p:cNvPr>
          <p:cNvSpPr txBox="1"/>
          <p:nvPr/>
        </p:nvSpPr>
        <p:spPr>
          <a:xfrm>
            <a:off x="578497" y="513183"/>
            <a:ext cx="8761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Galaxy environment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45D1C-0361-493C-BD9A-D1871F38E464}"/>
              </a:ext>
            </a:extLst>
          </p:cNvPr>
          <p:cNvSpPr txBox="1"/>
          <p:nvPr/>
        </p:nvSpPr>
        <p:spPr>
          <a:xfrm>
            <a:off x="578497" y="1436513"/>
            <a:ext cx="107022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Filter data points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Fitting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Zoom and Pan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Change </a:t>
            </a:r>
            <a:r>
              <a:rPr lang="en-US" sz="32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perspecitve</a:t>
            </a:r>
            <a:endParaRPr lang="en-US" sz="3200" dirty="0">
              <a:solidFill>
                <a:schemeClr val="bg1"/>
              </a:solidFill>
              <a:latin typeface="Bebas Neue Bold" panose="020B0606020202050201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vary symbols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Single view to show different volumes of 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Bebas Neue Bold" panose="020B0606020202050201" pitchFamily="34" charset="0"/>
              </a:rPr>
              <a:t>Identify data point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49994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9ECFED-CA48-40E6-A11C-ED4869A2EDAA}"/>
              </a:ext>
            </a:extLst>
          </p:cNvPr>
          <p:cNvSpPr txBox="1"/>
          <p:nvPr/>
        </p:nvSpPr>
        <p:spPr>
          <a:xfrm>
            <a:off x="3340357" y="1520489"/>
            <a:ext cx="48612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Bebas Neue Bold" panose="020B0606020202050201" pitchFamily="34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84062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247</TotalTime>
  <Words>150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Bebas Neue Bold</vt:lpstr>
      <vt:lpstr>Calibri</vt:lpstr>
      <vt:lpstr>Calibri Light</vt:lpstr>
      <vt:lpstr>Celestial</vt:lpstr>
      <vt:lpstr>Interactive Visualization and Analysis of Spectral Energy Distributions and Galaxy Environments in 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Visualization and Analysis of Spectral Energy Distributions and Galaxy Environments in NED</dc:title>
  <dc:creator>Microsoft Office User</dc:creator>
  <cp:lastModifiedBy>Edward Hernandez</cp:lastModifiedBy>
  <cp:revision>12</cp:revision>
  <dcterms:created xsi:type="dcterms:W3CDTF">2017-08-01T21:53:34Z</dcterms:created>
  <dcterms:modified xsi:type="dcterms:W3CDTF">2017-08-02T06:28:13Z</dcterms:modified>
</cp:coreProperties>
</file>